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01097-2BE1-4F97-89D6-4F83442A59B9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AE731-2CA9-443A-A1EE-27418E8FC9D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AE731-2CA9-443A-A1EE-27418E8FC9D0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B2ACD-0DB5-4E69-AE56-3B1B8A2CC924}" type="datetimeFigureOut">
              <a:rPr lang="en-US" smtClean="0"/>
              <a:t>3/27/2020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F4AC8-5F55-4C51-8539-418FBB26E729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2743199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Sexual dysfunction</a:t>
            </a:r>
            <a:endParaRPr lang="en-US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N</a:t>
            </a:r>
            <a:r>
              <a:rPr lang="en-US" dirty="0" smtClean="0"/>
              <a:t>ame: Aden </a:t>
            </a:r>
            <a:r>
              <a:rPr lang="en-US" dirty="0"/>
              <a:t>S</a:t>
            </a:r>
            <a:r>
              <a:rPr lang="en-US" dirty="0" smtClean="0"/>
              <a:t>aleem</a:t>
            </a:r>
          </a:p>
          <a:p>
            <a:r>
              <a:rPr lang="en-US" dirty="0" smtClean="0"/>
              <a:t>Bs 5</a:t>
            </a:r>
            <a:r>
              <a:rPr lang="en-US" baseline="30000" dirty="0" smtClean="0"/>
              <a:t>th</a:t>
            </a:r>
            <a:endParaRPr lang="en-US" dirty="0" smtClean="0"/>
          </a:p>
          <a:p>
            <a:r>
              <a:rPr lang="en-US" dirty="0" smtClean="0"/>
              <a:t>Roll no 30</a:t>
            </a:r>
          </a:p>
          <a:p>
            <a:r>
              <a:rPr lang="en-US" dirty="0" smtClean="0"/>
              <a:t>Submitted to : Madam Samar Fahd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b="1" i="1" dirty="0" smtClean="0"/>
              <a:t>Medication induced- sexual dysfunction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Diagnostic criteria: </a:t>
            </a:r>
            <a:r>
              <a:rPr lang="en-US" dirty="0" smtClean="0"/>
              <a:t>it occurs in association with intoxication with the following classes of substance like alcohol,opiods,sedatives.</a:t>
            </a:r>
          </a:p>
          <a:p>
            <a:r>
              <a:rPr lang="en-US" sz="3600" b="1" dirty="0" smtClean="0"/>
              <a:t>Symptoms:</a:t>
            </a:r>
            <a:r>
              <a:rPr lang="en-US" dirty="0" smtClean="0"/>
              <a:t> loss of sexual desire or interest.</a:t>
            </a:r>
          </a:p>
          <a:p>
            <a:r>
              <a:rPr lang="en-US" sz="3600" b="1" dirty="0" smtClean="0"/>
              <a:t>Etiology:</a:t>
            </a:r>
            <a:r>
              <a:rPr lang="en-US" dirty="0" smtClean="0"/>
              <a:t>depressents,sedative drugs, anti psychotic drugs.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i="1" dirty="0" smtClean="0"/>
              <a:t>INTERVENTION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i="1" dirty="0" smtClean="0"/>
              <a:t> Communication or talk with your partner.</a:t>
            </a:r>
          </a:p>
          <a:p>
            <a:r>
              <a:rPr lang="en-US" sz="2400" i="1" dirty="0"/>
              <a:t> </a:t>
            </a:r>
            <a:r>
              <a:rPr lang="en-US" sz="2400" i="1" dirty="0" smtClean="0"/>
              <a:t>Practice healthy lifestyles habits.</a:t>
            </a:r>
          </a:p>
          <a:p>
            <a:r>
              <a:rPr lang="en-US" sz="2400" i="1" dirty="0" smtClean="0"/>
              <a:t> Seek counseling.</a:t>
            </a:r>
          </a:p>
          <a:p>
            <a:r>
              <a:rPr lang="en-US" sz="2400" i="1" dirty="0"/>
              <a:t> T</a:t>
            </a:r>
            <a:r>
              <a:rPr lang="en-US" sz="2400" i="1" dirty="0" smtClean="0"/>
              <a:t>ry something new.</a:t>
            </a:r>
          </a:p>
          <a:p>
            <a:r>
              <a:rPr lang="en-US" sz="2400" i="1" dirty="0"/>
              <a:t> T</a:t>
            </a:r>
            <a:r>
              <a:rPr lang="en-US" sz="2400" i="1" dirty="0" smtClean="0"/>
              <a:t>ake medications</a:t>
            </a:r>
          </a:p>
          <a:p>
            <a:r>
              <a:rPr lang="en-US" sz="2400" i="1" dirty="0"/>
              <a:t> T</a:t>
            </a:r>
            <a:r>
              <a:rPr lang="en-US" sz="2400" i="1" dirty="0" smtClean="0"/>
              <a:t>ry a device.</a:t>
            </a:r>
          </a:p>
          <a:p>
            <a:r>
              <a:rPr lang="en-US" sz="2400" i="1" dirty="0"/>
              <a:t> M</a:t>
            </a:r>
            <a:r>
              <a:rPr lang="en-US" sz="2400" i="1" dirty="0" smtClean="0"/>
              <a:t>anage anxiety.</a:t>
            </a:r>
          </a:p>
          <a:p>
            <a:r>
              <a:rPr lang="en-US" sz="2400" i="1" dirty="0"/>
              <a:t> G</a:t>
            </a:r>
            <a:r>
              <a:rPr lang="en-US" sz="2400" i="1" dirty="0" smtClean="0"/>
              <a:t>et more exercise.</a:t>
            </a:r>
          </a:p>
          <a:p>
            <a:r>
              <a:rPr lang="en-US" sz="2400" i="1" dirty="0"/>
              <a:t> S</a:t>
            </a:r>
            <a:r>
              <a:rPr lang="en-US" sz="2400" i="1" dirty="0" smtClean="0"/>
              <a:t>eek a doctor.</a:t>
            </a:r>
          </a:p>
          <a:p>
            <a:r>
              <a:rPr lang="en-US" sz="2400" i="1" dirty="0"/>
              <a:t> Q</a:t>
            </a:r>
            <a:r>
              <a:rPr lang="en-US" sz="2400" i="1" dirty="0" smtClean="0"/>
              <a:t>uiet smoking.</a:t>
            </a:r>
          </a:p>
          <a:p>
            <a:r>
              <a:rPr lang="en-US" sz="2400" i="1" dirty="0"/>
              <a:t> A</a:t>
            </a:r>
            <a:r>
              <a:rPr lang="en-US" sz="2400" i="1" dirty="0" smtClean="0"/>
              <a:t>ddress relationship issues.</a:t>
            </a:r>
          </a:p>
          <a:p>
            <a:r>
              <a:rPr lang="en-US" sz="2400" i="1" dirty="0" smtClean="0"/>
              <a:t> It is curable and the symptoms can be minimized</a:t>
            </a:r>
            <a:r>
              <a:rPr lang="en-US" sz="2400" dirty="0" smtClean="0"/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895600"/>
            <a:ext cx="8229600" cy="1143000"/>
          </a:xfrm>
        </p:spPr>
        <p:txBody>
          <a:bodyPr/>
          <a:lstStyle/>
          <a:p>
            <a:r>
              <a:rPr lang="en-US" b="1" i="1" dirty="0" smtClean="0"/>
              <a:t>THANK YOU</a:t>
            </a:r>
            <a:endParaRPr lang="en-US" b="1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229600" cy="1143000"/>
          </a:xfrm>
        </p:spPr>
        <p:txBody>
          <a:bodyPr/>
          <a:lstStyle/>
          <a:p>
            <a:r>
              <a:rPr lang="en-US" b="1" i="1" dirty="0" smtClean="0"/>
              <a:t>Definition:             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  It refers to a problem occurring during any phase of the sexual response cycle that prevents the individual or couple from experiencing satisfaction from their sexual activity.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Delayed ejaculation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/>
              <a:t>Diagnostic criteria</a:t>
            </a:r>
            <a:r>
              <a:rPr lang="en-US" dirty="0" smtClean="0"/>
              <a:t>: the man reports difficulty to ejaculate despite the presence of adequate sexual stimulation and desire to ejaculate.</a:t>
            </a:r>
          </a:p>
          <a:p>
            <a:r>
              <a:rPr lang="en-US" sz="3600" b="1" dirty="0" smtClean="0"/>
              <a:t>Symptoms</a:t>
            </a:r>
            <a:r>
              <a:rPr lang="en-US" dirty="0" smtClean="0"/>
              <a:t>:Irritation,fatigue,distress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frustration.</a:t>
            </a:r>
          </a:p>
          <a:p>
            <a:r>
              <a:rPr lang="en-US" sz="3600" b="1" dirty="0" smtClean="0"/>
              <a:t>Etiology</a:t>
            </a:r>
            <a:r>
              <a:rPr lang="en-US" dirty="0" smtClean="0"/>
              <a:t>: certain birth defects affecting male reproduction, injury or infection to pelvic region.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Erectile disorder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Diagnostic criteria</a:t>
            </a:r>
            <a:r>
              <a:rPr lang="en-US" dirty="0" smtClean="0"/>
              <a:t>: it is repeated failure to obtain and maintain erection during partnered sexual activities.</a:t>
            </a:r>
          </a:p>
          <a:p>
            <a:r>
              <a:rPr lang="en-US" sz="3600" b="1" dirty="0" smtClean="0"/>
              <a:t>Symptoms</a:t>
            </a:r>
            <a:r>
              <a:rPr lang="en-US" sz="3600" dirty="0" smtClean="0"/>
              <a:t>:</a:t>
            </a:r>
            <a:r>
              <a:rPr lang="en-US" dirty="0" smtClean="0"/>
              <a:t> troubling getting an erection.</a:t>
            </a:r>
          </a:p>
          <a:p>
            <a:r>
              <a:rPr lang="en-US" sz="3600" b="1" dirty="0" smtClean="0"/>
              <a:t>Etiology</a:t>
            </a:r>
            <a:r>
              <a:rPr lang="en-US" dirty="0" smtClean="0"/>
              <a:t>: heart disease, clogged vessels,cholestrol,high blood pressure, diabetes or obesity.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Female orgasmic disorder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Diagnostic criteria:</a:t>
            </a:r>
            <a:r>
              <a:rPr lang="en-US" b="1" dirty="0" smtClean="0"/>
              <a:t> </a:t>
            </a:r>
            <a:r>
              <a:rPr lang="en-US" dirty="0" smtClean="0"/>
              <a:t>it</a:t>
            </a:r>
            <a:r>
              <a:rPr lang="en-US" sz="3600" b="1" dirty="0"/>
              <a:t> </a:t>
            </a:r>
            <a:r>
              <a:rPr lang="en-US" dirty="0" smtClean="0"/>
              <a:t>is characterized by difficulty experiencing an orgasm or markedly reduced intensity of orgasmic sensations.</a:t>
            </a:r>
          </a:p>
          <a:p>
            <a:r>
              <a:rPr lang="en-US" sz="3600" b="1" dirty="0" smtClean="0"/>
              <a:t>Symptoms:</a:t>
            </a:r>
            <a:r>
              <a:rPr lang="en-US" dirty="0" smtClean="0"/>
              <a:t> inability to achieve sexual climax.</a:t>
            </a:r>
          </a:p>
          <a:p>
            <a:r>
              <a:rPr lang="en-US" sz="3600" b="1" dirty="0" smtClean="0"/>
              <a:t>Etiology :</a:t>
            </a:r>
            <a:r>
              <a:rPr lang="en-US" dirty="0" smtClean="0"/>
              <a:t> medical conditions, medications,  depression, anxiety, sexual abuse.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Female sexual interest disorder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3600" b="1" dirty="0" smtClean="0"/>
              <a:t>Diagnostic criteria: </a:t>
            </a:r>
            <a:r>
              <a:rPr lang="en-US" dirty="0" smtClean="0"/>
              <a:t>it is desire discrepancy in which a woman have low desire of sexual activity than her partner.</a:t>
            </a:r>
          </a:p>
          <a:p>
            <a:r>
              <a:rPr lang="en-US" dirty="0"/>
              <a:t> </a:t>
            </a:r>
            <a:r>
              <a:rPr lang="en-US" sz="3600" b="1" dirty="0" smtClean="0"/>
              <a:t>Symptoms: </a:t>
            </a:r>
            <a:r>
              <a:rPr lang="en-US" dirty="0" smtClean="0"/>
              <a:t>absent or reduced interest in sexual activity, or reduced sexual excitement.</a:t>
            </a:r>
          </a:p>
          <a:p>
            <a:r>
              <a:rPr lang="en-US" dirty="0"/>
              <a:t> </a:t>
            </a:r>
            <a:r>
              <a:rPr lang="en-US" sz="3600" b="1" dirty="0" smtClean="0"/>
              <a:t>Etiology: </a:t>
            </a:r>
            <a:r>
              <a:rPr lang="en-US" dirty="0" smtClean="0"/>
              <a:t>cancer, kidney failure, dysfunction genital issues.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Penetration disorder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sz="3600" b="1" dirty="0" smtClean="0"/>
              <a:t>Diagnostic criteria: </a:t>
            </a:r>
            <a:r>
              <a:rPr lang="en-US" dirty="0" smtClean="0"/>
              <a:t>it refers to commonly symptoms like pain.</a:t>
            </a:r>
          </a:p>
          <a:p>
            <a:r>
              <a:rPr lang="en-US" dirty="0"/>
              <a:t> </a:t>
            </a:r>
            <a:r>
              <a:rPr lang="en-US" sz="3600" b="1" dirty="0"/>
              <a:t>S</a:t>
            </a:r>
            <a:r>
              <a:rPr lang="en-US" sz="3600" b="1" dirty="0" smtClean="0"/>
              <a:t>ymptoms: </a:t>
            </a:r>
            <a:r>
              <a:rPr lang="en-US" dirty="0" smtClean="0"/>
              <a:t>difficulty in sexual activity.</a:t>
            </a:r>
          </a:p>
          <a:p>
            <a:r>
              <a:rPr lang="en-US" dirty="0"/>
              <a:t> </a:t>
            </a:r>
            <a:r>
              <a:rPr lang="en-US" sz="3600" b="1" dirty="0" smtClean="0"/>
              <a:t>Etiology: </a:t>
            </a:r>
            <a:r>
              <a:rPr lang="en-US" dirty="0" smtClean="0"/>
              <a:t>partner’s health, relationship factors, religious attitudes.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1" i="1" dirty="0" smtClean="0"/>
              <a:t>Male hypoactive sexual desire disorder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Diagnostic criteria: </a:t>
            </a:r>
            <a:r>
              <a:rPr lang="en-US" dirty="0" smtClean="0"/>
              <a:t>male have low desire of sexual activity than his partner.</a:t>
            </a:r>
          </a:p>
          <a:p>
            <a:r>
              <a:rPr lang="en-US" sz="3600" b="1" dirty="0"/>
              <a:t> </a:t>
            </a:r>
            <a:r>
              <a:rPr lang="en-US" sz="3600" b="1" dirty="0" smtClean="0"/>
              <a:t>Symptoms</a:t>
            </a:r>
            <a:r>
              <a:rPr lang="en-US" dirty="0" smtClean="0"/>
              <a:t>: Reduced desire of sexual activity.</a:t>
            </a:r>
          </a:p>
          <a:p>
            <a:r>
              <a:rPr lang="en-US" dirty="0"/>
              <a:t> </a:t>
            </a:r>
            <a:r>
              <a:rPr lang="en-US" sz="3600" b="1" dirty="0" smtClean="0"/>
              <a:t>Etiology: </a:t>
            </a:r>
            <a:r>
              <a:rPr lang="en-US" dirty="0" smtClean="0"/>
              <a:t>Sexual addiction, chronic illness.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Premature Ejaculation disorder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Diagnostic criteria: </a:t>
            </a:r>
            <a:r>
              <a:rPr lang="en-US" dirty="0" smtClean="0"/>
              <a:t>It is manifested by ejaculation that occurs prior to a or shortly  after vaginal penetration.</a:t>
            </a:r>
          </a:p>
          <a:p>
            <a:r>
              <a:rPr lang="en-US" sz="3600" b="1" dirty="0" smtClean="0"/>
              <a:t>Symptoms: </a:t>
            </a:r>
            <a:r>
              <a:rPr lang="en-US" dirty="0" smtClean="0"/>
              <a:t>sexual inexperience, anxiety, stress, depression.</a:t>
            </a:r>
          </a:p>
          <a:p>
            <a:r>
              <a:rPr lang="en-US" sz="3600" b="1" dirty="0" smtClean="0"/>
              <a:t>Etiology: sexual</a:t>
            </a:r>
            <a:r>
              <a:rPr lang="en-US" dirty="0" smtClean="0"/>
              <a:t> abuse,depression,anxiety.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445</Words>
  <Application>Microsoft Office PowerPoint</Application>
  <PresentationFormat>On-screen Show (4:3)</PresentationFormat>
  <Paragraphs>55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Sexual dysfunction</vt:lpstr>
      <vt:lpstr>Definition:             </vt:lpstr>
      <vt:lpstr>Delayed ejaculation</vt:lpstr>
      <vt:lpstr>Erectile disorder</vt:lpstr>
      <vt:lpstr>Female orgasmic disorder</vt:lpstr>
      <vt:lpstr>Female sexual interest disorder</vt:lpstr>
      <vt:lpstr>Penetration disorder</vt:lpstr>
      <vt:lpstr>Male hypoactive sexual desire disorder</vt:lpstr>
      <vt:lpstr>Premature Ejaculation disorder</vt:lpstr>
      <vt:lpstr>Medication induced- sexual dysfunction</vt:lpstr>
      <vt:lpstr>INTERVENTION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Sexual dysfunction</dc:title>
  <dc:creator>Mega computer</dc:creator>
  <cp:lastModifiedBy>Mega computer</cp:lastModifiedBy>
  <cp:revision>16</cp:revision>
  <dcterms:created xsi:type="dcterms:W3CDTF">2020-03-27T11:32:11Z</dcterms:created>
  <dcterms:modified xsi:type="dcterms:W3CDTF">2020-03-27T13:03:45Z</dcterms:modified>
</cp:coreProperties>
</file>